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64AD-C118-498D-9B84-4D961E4EFCAF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52AD9-AF5C-498A-A7D8-C489C9E6A1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64AD-C118-498D-9B84-4D961E4EFCAF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52AD9-AF5C-498A-A7D8-C489C9E6A1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64AD-C118-498D-9B84-4D961E4EFCAF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52AD9-AF5C-498A-A7D8-C489C9E6A1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64AD-C118-498D-9B84-4D961E4EFCAF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52AD9-AF5C-498A-A7D8-C489C9E6A1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64AD-C118-498D-9B84-4D961E4EFCAF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52AD9-AF5C-498A-A7D8-C489C9E6A1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64AD-C118-498D-9B84-4D961E4EFCAF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52AD9-AF5C-498A-A7D8-C489C9E6A1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64AD-C118-498D-9B84-4D961E4EFCAF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52AD9-AF5C-498A-A7D8-C489C9E6A1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64AD-C118-498D-9B84-4D961E4EFCAF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52AD9-AF5C-498A-A7D8-C489C9E6A1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64AD-C118-498D-9B84-4D961E4EFCAF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52AD9-AF5C-498A-A7D8-C489C9E6A1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64AD-C118-498D-9B84-4D961E4EFCAF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52AD9-AF5C-498A-A7D8-C489C9E6A1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64AD-C118-498D-9B84-4D961E4EFCAF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52AD9-AF5C-498A-A7D8-C489C9E6A1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164AD-C118-498D-9B84-4D961E4EFCAF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52AD9-AF5C-498A-A7D8-C489C9E6A1E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571480"/>
            <a:ext cx="7129490" cy="506732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Дәріс </a:t>
            </a:r>
            <a:r>
              <a:rPr lang="ru-RU" b="1" dirty="0" smtClean="0">
                <a:solidFill>
                  <a:schemeClr val="tx1"/>
                </a:solidFill>
              </a:rPr>
              <a:t>7: </a:t>
            </a:r>
            <a:r>
              <a:rPr lang="en-US" b="1" dirty="0" smtClean="0">
                <a:solidFill>
                  <a:schemeClr val="tx1"/>
                </a:solidFill>
              </a:rPr>
              <a:t>SARSA </a:t>
            </a:r>
            <a:r>
              <a:rPr lang="ru-RU" b="1" dirty="0" err="1" smtClean="0">
                <a:solidFill>
                  <a:schemeClr val="tx1"/>
                </a:solidFill>
              </a:rPr>
              <a:t>және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Q-learning</a:t>
            </a: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Тақырыптар: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just"/>
            <a:r>
              <a:rPr lang="en-US" dirty="0" smtClean="0">
                <a:solidFill>
                  <a:schemeClr val="tx1"/>
                </a:solidFill>
              </a:rPr>
              <a:t>SARSA </a:t>
            </a:r>
            <a:r>
              <a:rPr lang="ru-RU" dirty="0" err="1" smtClean="0">
                <a:solidFill>
                  <a:schemeClr val="tx1"/>
                </a:solidFill>
              </a:rPr>
              <a:t>алгоритмі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en-US" dirty="0" smtClean="0">
                <a:solidFill>
                  <a:schemeClr val="tx1"/>
                </a:solidFill>
              </a:rPr>
              <a:t>Q-learning </a:t>
            </a:r>
            <a:r>
              <a:rPr lang="ru-RU" dirty="0" err="1" smtClean="0">
                <a:solidFill>
                  <a:schemeClr val="tx1"/>
                </a:solidFill>
              </a:rPr>
              <a:t>алгоритмі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en-US" dirty="0" smtClean="0">
                <a:solidFill>
                  <a:schemeClr val="tx1"/>
                </a:solidFill>
              </a:rPr>
              <a:t>On-policy </a:t>
            </a:r>
            <a:r>
              <a:rPr lang="ru-RU" dirty="0" err="1" smtClean="0">
                <a:solidFill>
                  <a:schemeClr val="tx1"/>
                </a:solidFill>
              </a:rPr>
              <a:t>және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Off-policy </a:t>
            </a:r>
            <a:r>
              <a:rPr lang="ru-RU" dirty="0" err="1" smtClean="0">
                <a:solidFill>
                  <a:schemeClr val="tx1"/>
                </a:solidFill>
              </a:rPr>
              <a:t>әдістері.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Мазмұны: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SARSA </a:t>
            </a:r>
            <a:r>
              <a:rPr lang="ru-RU" dirty="0" err="1" smtClean="0">
                <a:solidFill>
                  <a:schemeClr val="tx1"/>
                </a:solidFill>
              </a:rPr>
              <a:t>және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Q-learning — </a:t>
            </a:r>
            <a:r>
              <a:rPr lang="ru-RU" dirty="0" err="1" smtClean="0">
                <a:solidFill>
                  <a:schemeClr val="tx1"/>
                </a:solidFill>
              </a:rPr>
              <a:t>танымал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RL </a:t>
            </a:r>
            <a:r>
              <a:rPr lang="ru-RU" dirty="0" err="1" smtClean="0">
                <a:solidFill>
                  <a:schemeClr val="tx1"/>
                </a:solidFill>
              </a:rPr>
              <a:t>алгоритмдері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Бұл дәрісте оларды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салыстыра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отырып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саясаттарды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қалай жақсартуға болатынын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үйренеміз.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serik</dc:creator>
  <cp:lastModifiedBy>serik</cp:lastModifiedBy>
  <cp:revision>1</cp:revision>
  <dcterms:created xsi:type="dcterms:W3CDTF">2024-09-07T07:29:03Z</dcterms:created>
  <dcterms:modified xsi:type="dcterms:W3CDTF">2024-09-07T07:29:39Z</dcterms:modified>
</cp:coreProperties>
</file>